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6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5" r:id="rId15"/>
    <p:sldId id="271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1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6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1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BBEF-C80A-4E76-9DCF-9C34F3D44211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613A-C356-4F30-BAEB-0B5436D4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8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1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8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75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45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0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0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2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3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5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2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02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8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5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16</cp:revision>
  <dcterms:created xsi:type="dcterms:W3CDTF">2015-05-04T19:05:02Z</dcterms:created>
  <dcterms:modified xsi:type="dcterms:W3CDTF">2015-07-09T17:04:32Z</dcterms:modified>
</cp:coreProperties>
</file>