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6" r:id="rId3"/>
    <p:sldId id="267" r:id="rId4"/>
    <p:sldId id="269" r:id="rId5"/>
    <p:sldId id="270" r:id="rId6"/>
    <p:sldId id="271" r:id="rId7"/>
    <p:sldId id="272" r:id="rId8"/>
    <p:sldId id="274" r:id="rId9"/>
    <p:sldId id="273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8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2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3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0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1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4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7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5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3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7C20-E800-4F80-875F-5673CA5ED61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6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55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18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988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917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63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3384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" y="228600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529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143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498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350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 Grundza</dc:creator>
  <cp:lastModifiedBy>Rich Grundza</cp:lastModifiedBy>
  <cp:revision>18</cp:revision>
  <dcterms:created xsi:type="dcterms:W3CDTF">2015-05-20T18:27:46Z</dcterms:created>
  <dcterms:modified xsi:type="dcterms:W3CDTF">2015-12-17T12:57:48Z</dcterms:modified>
</cp:coreProperties>
</file>