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6" r:id="rId3"/>
    <p:sldId id="267" r:id="rId4"/>
    <p:sldId id="269" r:id="rId5"/>
    <p:sldId id="271" r:id="rId6"/>
    <p:sldId id="270" r:id="rId7"/>
    <p:sldId id="272" r:id="rId8"/>
    <p:sldId id="274" r:id="rId9"/>
    <p:sldId id="273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8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28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34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05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13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24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76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9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88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50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C20-E800-4F80-875F-5673CA5ED610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34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47C20-E800-4F80-875F-5673CA5ED610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2B76A-1A86-40C4-9D7B-7AC5A2A95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6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" y="423333"/>
            <a:ext cx="9143988" cy="60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855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" y="415195"/>
            <a:ext cx="9143988" cy="60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9182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" y="423333"/>
            <a:ext cx="9143988" cy="60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988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" y="423333"/>
            <a:ext cx="9143988" cy="60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9171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" y="423333"/>
            <a:ext cx="9143988" cy="60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1636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" y="228600"/>
            <a:ext cx="9143988" cy="6011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5292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" y="423333"/>
            <a:ext cx="9143988" cy="60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3384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" y="423333"/>
            <a:ext cx="9143988" cy="60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1437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" y="423333"/>
            <a:ext cx="9143988" cy="60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8498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" y="423333"/>
            <a:ext cx="9143988" cy="601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3501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 Grundza</dc:creator>
  <cp:lastModifiedBy>Rich Grundza</cp:lastModifiedBy>
  <cp:revision>27</cp:revision>
  <dcterms:created xsi:type="dcterms:W3CDTF">2015-05-20T18:27:46Z</dcterms:created>
  <dcterms:modified xsi:type="dcterms:W3CDTF">2016-01-27T16:09:55Z</dcterms:modified>
</cp:coreProperties>
</file>