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3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7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5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3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C20-E800-4F80-875F-5673CA5ED610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88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1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17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5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6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38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29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43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501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98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Grundza</dc:creator>
  <cp:lastModifiedBy>Rich Grundza</cp:lastModifiedBy>
  <cp:revision>18</cp:revision>
  <dcterms:created xsi:type="dcterms:W3CDTF">2015-05-20T18:27:46Z</dcterms:created>
  <dcterms:modified xsi:type="dcterms:W3CDTF">2016-01-04T20:15:17Z</dcterms:modified>
</cp:coreProperties>
</file>