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1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44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0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9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96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5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7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84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3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F050B-6518-43E0-9298-91F4AFCBA495}" type="datetimeFigureOut">
              <a:rPr lang="en-US" smtClean="0"/>
              <a:t>11/17/2015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8FAE-CE77-4DEA-BBF2-6CD0D5B277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05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177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40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58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860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66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874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126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312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836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28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74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89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614419-4E15-41D1-BEA0-8BF6BFB8F597}" type="datetime1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11/17/2015</a:t>
            </a:fld>
            <a:endParaRPr lang="en-US" altLang="en-US" sz="1400" smtClean="0"/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16778ED-CF57-43B8-A0C8-EBBD16AAE64B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pic>
        <p:nvPicPr>
          <p:cNvPr id="8806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8533"/>
            <a:ext cx="9143999" cy="601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241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5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255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53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79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423333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618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304800"/>
            <a:ext cx="9143996" cy="601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09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2</Words>
  <Application>Microsoft Office PowerPoint</Application>
  <PresentationFormat>On-screen Show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 Grundza</dc:creator>
  <cp:lastModifiedBy>Rich Grundza</cp:lastModifiedBy>
  <cp:revision>30</cp:revision>
  <dcterms:created xsi:type="dcterms:W3CDTF">2015-06-18T15:24:36Z</dcterms:created>
  <dcterms:modified xsi:type="dcterms:W3CDTF">2015-11-17T20:20:10Z</dcterms:modified>
</cp:coreProperties>
</file>