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4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9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0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9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6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5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4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7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3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F050B-6518-43E0-9298-91F4AFCBA495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5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423333"/>
            <a:ext cx="9143987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17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423333"/>
            <a:ext cx="9143987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4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423333"/>
            <a:ext cx="9143987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58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423333"/>
            <a:ext cx="9143987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86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423333"/>
            <a:ext cx="9143987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66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423333"/>
            <a:ext cx="9143987" cy="60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87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423332"/>
            <a:ext cx="9143987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26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423333"/>
            <a:ext cx="9143987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31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423333"/>
            <a:ext cx="9143987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783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423333"/>
            <a:ext cx="9143987" cy="60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228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5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7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423333"/>
            <a:ext cx="9143987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89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614419-4E15-41D1-BEA0-8BF6BFB8F597}" type="datetime1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1/4/2016</a:t>
            </a:fld>
            <a:endParaRPr lang="en-US" altLang="en-US" sz="1400" smtClean="0"/>
          </a:p>
        </p:txBody>
      </p:sp>
      <p:sp>
        <p:nvSpPr>
          <p:cNvPr id="880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6778ED-CF57-43B8-A0C8-EBBD16AAE64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pic>
        <p:nvPicPr>
          <p:cNvPr id="880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118533"/>
            <a:ext cx="9143988" cy="601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24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423333"/>
            <a:ext cx="9143987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56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423333"/>
            <a:ext cx="9143987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25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423333"/>
            <a:ext cx="9143987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79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423333"/>
            <a:ext cx="9143987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53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423333"/>
            <a:ext cx="9143987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1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304800"/>
            <a:ext cx="9143987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09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2</Words>
  <Application>Microsoft Office PowerPoint</Application>
  <PresentationFormat>On-screen Show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Grundza</dc:creator>
  <cp:lastModifiedBy>Rich Grundza</cp:lastModifiedBy>
  <cp:revision>57</cp:revision>
  <dcterms:created xsi:type="dcterms:W3CDTF">2015-06-18T15:24:36Z</dcterms:created>
  <dcterms:modified xsi:type="dcterms:W3CDTF">2016-01-04T19:02:02Z</dcterms:modified>
</cp:coreProperties>
</file>