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6" r:id="rId13"/>
    <p:sldId id="267" r:id="rId14"/>
    <p:sldId id="269" r:id="rId15"/>
    <p:sldId id="271" r:id="rId16"/>
    <p:sldId id="270" r:id="rId17"/>
    <p:sldId id="274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6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050B-6518-43E0-9298-91F4AFCBA49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5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89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8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426396"/>
            <a:ext cx="9143996" cy="601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6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7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1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" y="228600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2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423333"/>
            <a:ext cx="9143987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2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8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17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614419-4E15-41D1-BEA0-8BF6BFB8F597}" type="datetime1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1/27/2016</a:t>
            </a:fld>
            <a:endParaRPr lang="en-US" altLang="en-US" sz="1400" smtClean="0"/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6778ED-CF57-43B8-A0C8-EBBD16AAE6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880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835" y="83022"/>
            <a:ext cx="9143988" cy="60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4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6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5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3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9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423333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304800"/>
            <a:ext cx="9143985" cy="60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0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64</cp:revision>
  <dcterms:created xsi:type="dcterms:W3CDTF">2015-06-18T15:24:36Z</dcterms:created>
  <dcterms:modified xsi:type="dcterms:W3CDTF">2016-01-27T15:45:39Z</dcterms:modified>
</cp:coreProperties>
</file>